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0" r:id="rId3"/>
    <p:sldId id="257" r:id="rId4"/>
    <p:sldId id="259" r:id="rId5"/>
    <p:sldId id="261" r:id="rId6"/>
    <p:sldId id="271" r:id="rId7"/>
    <p:sldId id="272" r:id="rId8"/>
    <p:sldId id="273" r:id="rId9"/>
    <p:sldId id="275" r:id="rId10"/>
    <p:sldId id="280" r:id="rId11"/>
    <p:sldId id="279" r:id="rId12"/>
    <p:sldId id="278" r:id="rId13"/>
    <p:sldId id="281" r:id="rId14"/>
    <p:sldId id="282" r:id="rId15"/>
    <p:sldId id="276" r:id="rId16"/>
    <p:sldId id="277" r:id="rId17"/>
    <p:sldId id="283" r:id="rId18"/>
    <p:sldId id="286" r:id="rId19"/>
    <p:sldId id="285" r:id="rId20"/>
    <p:sldId id="287" r:id="rId21"/>
    <p:sldId id="264" r:id="rId22"/>
    <p:sldId id="269" r:id="rId23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81635" autoAdjust="0"/>
  </p:normalViewPr>
  <p:slideViewPr>
    <p:cSldViewPr snapToGrid="0">
      <p:cViewPr varScale="1">
        <p:scale>
          <a:sx n="90" d="100"/>
          <a:sy n="90" d="100"/>
        </p:scale>
        <p:origin x="121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FC95-7687-4936-B356-C99472816EC6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18C61-028C-4B62-904D-AF06C416AF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Recuva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Široko používaný a ľahko ovládateľný nástroj s pokročilými možnosťami skenovania pre rôzne typy súborov. (Windows)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Špecializovaný na obnovenie stratených obrázkov a multimediálnych súborov z rôznych úložných zariadení.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Nielen obnovuje vymazané súbory, ale tiež pomáha opraviť tabuľku oddielov a štartovacie sektory. (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Crossplatform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</a:p>
          <a:p>
            <a:r>
              <a:rPr lang="sk-SK" b="1" i="0" u="sng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Poznámka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PhotoRec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aj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Testdisk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sú od rovnakého vývojára</a:t>
            </a:r>
          </a:p>
          <a:p>
            <a:r>
              <a:rPr lang="sk-SK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Disk </a:t>
            </a:r>
            <a:r>
              <a:rPr lang="sk-SK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Drill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 (Windows a </a:t>
            </a:r>
            <a:r>
              <a:rPr lang="sk-SK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MacOS</a:t>
            </a:r>
            <a:r>
              <a:rPr lang="sk-SK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65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Undelete</a:t>
            </a:r>
            <a:r>
              <a:rPr lang="sk-SK" dirty="0"/>
              <a:t> / list pre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suborov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46996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Vyonutie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, </a:t>
            </a:r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suborov</a:t>
            </a:r>
            <a:r>
              <a:rPr lang="en-US" dirty="0"/>
              <a:t> a </a:t>
            </a:r>
            <a:r>
              <a:rPr lang="en-US" dirty="0" err="1"/>
              <a:t>vymazanie</a:t>
            </a:r>
            <a:r>
              <a:rPr lang="en-US" dirty="0"/>
              <a:t> ich </a:t>
            </a:r>
            <a:r>
              <a:rPr lang="en-US" dirty="0" err="1"/>
              <a:t>aj</a:t>
            </a:r>
            <a:r>
              <a:rPr lang="en-US" dirty="0"/>
              <a:t> z ko</a:t>
            </a:r>
            <a:r>
              <a:rPr lang="sk-SK" dirty="0" err="1"/>
              <a:t>ša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1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Spustenie</a:t>
            </a:r>
            <a:r>
              <a:rPr lang="en-US" dirty="0"/>
              <a:t> </a:t>
            </a:r>
            <a:r>
              <a:rPr lang="en-US" dirty="0" err="1"/>
              <a:t>nastroja</a:t>
            </a:r>
            <a:r>
              <a:rPr lang="en-US" dirty="0"/>
              <a:t> </a:t>
            </a:r>
            <a:r>
              <a:rPr lang="en-US" dirty="0" err="1"/>
              <a:t>zasa</a:t>
            </a:r>
            <a:r>
              <a:rPr lang="en-US" dirty="0"/>
              <a:t>, </a:t>
            </a:r>
            <a:r>
              <a:rPr lang="en-US" dirty="0" err="1"/>
              <a:t>vidime</a:t>
            </a:r>
            <a:r>
              <a:rPr lang="en-US" dirty="0"/>
              <a:t> ze </a:t>
            </a:r>
            <a:r>
              <a:rPr lang="en-US" dirty="0" err="1"/>
              <a:t>vymazany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je </a:t>
            </a:r>
            <a:r>
              <a:rPr lang="en-US" dirty="0" err="1"/>
              <a:t>oznaceny</a:t>
            </a:r>
            <a:r>
              <a:rPr lang="en-US" dirty="0"/>
              <a:t> </a:t>
            </a:r>
            <a:r>
              <a:rPr lang="en-US" dirty="0" err="1"/>
              <a:t>cervenou</a:t>
            </a:r>
            <a:r>
              <a:rPr lang="en-US" dirty="0"/>
              <a:t> </a:t>
            </a:r>
            <a:r>
              <a:rPr lang="en-US" dirty="0" err="1"/>
              <a:t>farbou</a:t>
            </a:r>
            <a:r>
              <a:rPr lang="en-US" dirty="0"/>
              <a:t> (</a:t>
            </a:r>
            <a:r>
              <a:rPr lang="en-US" dirty="0" err="1"/>
              <a:t>pozostatok</a:t>
            </a:r>
            <a:r>
              <a:rPr lang="en-US" dirty="0"/>
              <a:t> </a:t>
            </a:r>
            <a:r>
              <a:rPr lang="en-US" dirty="0" err="1"/>
              <a:t>zaznamu</a:t>
            </a:r>
            <a:r>
              <a:rPr lang="en-US" dirty="0"/>
              <a:t>)</a:t>
            </a:r>
          </a:p>
          <a:p>
            <a:r>
              <a:rPr lang="en-US" dirty="0" err="1"/>
              <a:t>Vyberieme</a:t>
            </a:r>
            <a:r>
              <a:rPr lang="en-US" dirty="0"/>
              <a:t> ho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maleho</a:t>
            </a:r>
            <a:r>
              <a:rPr lang="en-US" dirty="0"/>
              <a:t> ‘c’ a </a:t>
            </a:r>
            <a:r>
              <a:rPr lang="en-US" dirty="0" err="1"/>
              <a:t>nasledne</a:t>
            </a:r>
            <a:r>
              <a:rPr lang="en-US" dirty="0"/>
              <a:t> ho </a:t>
            </a:r>
            <a:r>
              <a:rPr lang="en-US" dirty="0" err="1"/>
              <a:t>ulozime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chceme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disk z </a:t>
            </a:r>
            <a:r>
              <a:rPr lang="en-US" dirty="0" err="1"/>
              <a:t>ktoreho</a:t>
            </a:r>
            <a:r>
              <a:rPr lang="en-US" dirty="0"/>
              <a:t> </a:t>
            </a:r>
            <a:r>
              <a:rPr lang="en-US" dirty="0" err="1"/>
              <a:t>bezi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operacny</a:t>
            </a:r>
            <a:r>
              <a:rPr lang="en-US" dirty="0"/>
              <a:t> system </a:t>
            </a:r>
            <a:r>
              <a:rPr lang="en-US" dirty="0" err="1"/>
              <a:t>pomocout</a:t>
            </a:r>
            <a:r>
              <a:rPr lang="en-US" dirty="0"/>
              <a:t> </a:t>
            </a:r>
            <a:r>
              <a:rPr lang="en-US" dirty="0" err="1"/>
              <a:t>velkovo</a:t>
            </a:r>
            <a:r>
              <a:rPr lang="en-US" dirty="0"/>
              <a:t> ‘C’</a:t>
            </a:r>
          </a:p>
          <a:p>
            <a:endParaRPr lang="en-US" dirty="0"/>
          </a:p>
          <a:p>
            <a:r>
              <a:rPr lang="en-US" dirty="0"/>
              <a:t>Fat32, </a:t>
            </a:r>
            <a:r>
              <a:rPr lang="en-US" dirty="0" err="1"/>
              <a:t>exfat</a:t>
            </a:r>
            <a:r>
              <a:rPr lang="en-US" dirty="0"/>
              <a:t>- OK, dalo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 </a:t>
            </a:r>
            <a:r>
              <a:rPr lang="en-US" dirty="0" err="1"/>
              <a:t>zase</a:t>
            </a:r>
            <a:r>
              <a:rPr lang="en-US" dirty="0"/>
              <a:t> </a:t>
            </a:r>
            <a:r>
              <a:rPr lang="en-US" dirty="0" err="1"/>
              <a:t>obrazky</a:t>
            </a:r>
            <a:endParaRPr lang="en-US" dirty="0"/>
          </a:p>
          <a:p>
            <a:r>
              <a:rPr lang="en-US" dirty="0" err="1"/>
              <a:t>Ntfs</a:t>
            </a:r>
            <a:r>
              <a:rPr lang="en-US" dirty="0"/>
              <a:t> – damaged OS </a:t>
            </a:r>
            <a:r>
              <a:rPr lang="en-US" dirty="0" err="1"/>
              <a:t>pise</a:t>
            </a:r>
            <a:r>
              <a:rPr lang="en-US" dirty="0"/>
              <a:t>, </a:t>
            </a:r>
            <a:r>
              <a:rPr lang="en-US" dirty="0" err="1"/>
              <a:t>potom</a:t>
            </a:r>
            <a:r>
              <a:rPr lang="en-US" dirty="0"/>
              <a:t> ked ho </a:t>
            </a:r>
            <a:r>
              <a:rPr lang="en-US" dirty="0" err="1"/>
              <a:t>opravime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analyze a dame reboot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fixne</a:t>
            </a:r>
            <a:r>
              <a:rPr lang="en-US" dirty="0"/>
              <a:t> a </a:t>
            </a:r>
            <a:r>
              <a:rPr lang="en-US" dirty="0" err="1"/>
              <a:t>obnovime</a:t>
            </a:r>
            <a:r>
              <a:rPr lang="en-US" dirty="0"/>
              <a:t> to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inode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musime</a:t>
            </a:r>
            <a:r>
              <a:rPr lang="en-US" dirty="0"/>
              <a:t> </a:t>
            </a:r>
            <a:r>
              <a:rPr lang="en-US" dirty="0" err="1"/>
              <a:t>premenovat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.</a:t>
            </a:r>
            <a:r>
              <a:rPr lang="en-US" dirty="0" err="1"/>
              <a:t>png</a:t>
            </a:r>
            <a:r>
              <a:rPr lang="en-US" dirty="0"/>
              <a:t> a </a:t>
            </a:r>
            <a:r>
              <a:rPr lang="en-US" dirty="0" err="1"/>
              <a:t>mozeme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ho </a:t>
            </a:r>
            <a:r>
              <a:rPr lang="en-US" dirty="0" err="1"/>
              <a:t>prezriet</a:t>
            </a:r>
            <a:r>
              <a:rPr lang="en-US" dirty="0"/>
              <a:t> (</a:t>
            </a:r>
            <a:r>
              <a:rPr lang="en-US" dirty="0" err="1"/>
              <a:t>este</a:t>
            </a:r>
            <a:r>
              <a:rPr lang="en-US" dirty="0"/>
              <a:t> tam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zmenit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ownership z root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usera</a:t>
            </a:r>
            <a:r>
              <a:rPr lang="en-US" dirty="0"/>
              <a:t> aby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to </a:t>
            </a:r>
            <a:r>
              <a:rPr lang="en-US" dirty="0" err="1"/>
              <a:t>mohli</a:t>
            </a:r>
            <a:r>
              <a:rPr lang="en-US" dirty="0"/>
              <a:t> </a:t>
            </a:r>
            <a:r>
              <a:rPr lang="en-US" dirty="0" err="1"/>
              <a:t>pozriet</a:t>
            </a:r>
            <a:r>
              <a:rPr lang="en-US" dirty="0"/>
              <a:t>)</a:t>
            </a:r>
          </a:p>
          <a:p>
            <a:r>
              <a:rPr lang="en-US" dirty="0"/>
              <a:t>Ext4 – po </a:t>
            </a:r>
            <a:r>
              <a:rPr lang="en-US" dirty="0" err="1"/>
              <a:t>precitani</a:t>
            </a:r>
            <a:r>
              <a:rPr lang="en-US" dirty="0"/>
              <a:t> </a:t>
            </a:r>
            <a:r>
              <a:rPr lang="en-US" dirty="0" err="1"/>
              <a:t>dokumentacie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zistil</a:t>
            </a:r>
            <a:r>
              <a:rPr lang="en-US" dirty="0"/>
              <a:t> ze to </a:t>
            </a:r>
            <a:r>
              <a:rPr lang="en-US" dirty="0" err="1"/>
              <a:t>podporuje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ext2 ale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neskor</a:t>
            </a:r>
            <a:r>
              <a:rPr lang="en-US" dirty="0"/>
              <a:t> </a:t>
            </a:r>
            <a:r>
              <a:rPr lang="en-US" dirty="0" err="1"/>
              <a:t>skusal</a:t>
            </a:r>
            <a:r>
              <a:rPr lang="en-US" dirty="0"/>
              <a:t> ext2 </a:t>
            </a:r>
            <a:r>
              <a:rPr lang="en-US" dirty="0" err="1"/>
              <a:t>tak</a:t>
            </a:r>
            <a:r>
              <a:rPr lang="en-US" dirty="0"/>
              <a:t> mi to </a:t>
            </a:r>
            <a:r>
              <a:rPr lang="en-US" dirty="0" err="1"/>
              <a:t>neislo</a:t>
            </a:r>
            <a:r>
              <a:rPr lang="en-US" dirty="0"/>
              <a:t> ani ked </a:t>
            </a:r>
            <a:r>
              <a:rPr lang="en-US" dirty="0" err="1"/>
              <a:t>som</a:t>
            </a:r>
            <a:r>
              <a:rPr lang="en-US" dirty="0"/>
              <a:t> mal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particiu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disku</a:t>
            </a:r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73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stiahol</a:t>
            </a:r>
            <a:r>
              <a:rPr lang="en-US" dirty="0"/>
              <a:t>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z NASA (JWST) </a:t>
            </a:r>
            <a:r>
              <a:rPr lang="en-US" dirty="0" err="1"/>
              <a:t>ktory</a:t>
            </a:r>
            <a:r>
              <a:rPr lang="en-US" dirty="0"/>
              <a:t> mal 172MB dal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disky</a:t>
            </a:r>
            <a:r>
              <a:rPr lang="en-US" dirty="0"/>
              <a:t>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vymazal</a:t>
            </a:r>
            <a:r>
              <a:rPr lang="en-US" dirty="0"/>
              <a:t> ale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tam </a:t>
            </a:r>
            <a:r>
              <a:rPr lang="en-US" dirty="0" err="1"/>
              <a:t>nahral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textovy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ktory</a:t>
            </a:r>
            <a:r>
              <a:rPr lang="en-US" dirty="0"/>
              <a:t> mal 150MB aby </a:t>
            </a:r>
            <a:r>
              <a:rPr lang="en-US" dirty="0" err="1"/>
              <a:t>prepisal</a:t>
            </a:r>
            <a:r>
              <a:rPr lang="en-US" dirty="0"/>
              <a:t> data o </a:t>
            </a:r>
            <a:r>
              <a:rPr lang="en-US" dirty="0" err="1"/>
              <a:t>obrazku</a:t>
            </a:r>
            <a:r>
              <a:rPr lang="en-US" dirty="0"/>
              <a:t> a ked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pokusal</a:t>
            </a:r>
            <a:r>
              <a:rPr lang="en-US" dirty="0"/>
              <a:t> </a:t>
            </a:r>
            <a:r>
              <a:rPr lang="en-US" dirty="0" err="1"/>
              <a:t>obnovit</a:t>
            </a:r>
            <a:r>
              <a:rPr lang="en-US" dirty="0"/>
              <a:t> </a:t>
            </a:r>
            <a:r>
              <a:rPr lang="en-US" dirty="0" err="1"/>
              <a:t>obrazok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sice</a:t>
            </a:r>
            <a:r>
              <a:rPr lang="en-US" dirty="0"/>
              <a:t> </a:t>
            </a:r>
            <a:r>
              <a:rPr lang="en-US" dirty="0" err="1"/>
              <a:t>nasiel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zaznam</a:t>
            </a:r>
            <a:r>
              <a:rPr lang="en-US" dirty="0"/>
              <a:t> ale ked </a:t>
            </a:r>
            <a:r>
              <a:rPr lang="en-US" dirty="0" err="1"/>
              <a:t>som</a:t>
            </a:r>
            <a:r>
              <a:rPr lang="en-US" dirty="0"/>
              <a:t> ho </a:t>
            </a:r>
            <a:r>
              <a:rPr lang="en-US" dirty="0" err="1"/>
              <a:t>obnovil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zaciatok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textovym</a:t>
            </a:r>
            <a:r>
              <a:rPr lang="en-US" dirty="0"/>
              <a:t> </a:t>
            </a:r>
            <a:r>
              <a:rPr lang="en-US" dirty="0" err="1"/>
              <a:t>suborom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padol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o </a:t>
            </a:r>
            <a:r>
              <a:rPr lang="en-US" dirty="0" err="1"/>
              <a:t>neho</a:t>
            </a:r>
            <a:r>
              <a:rPr lang="en-US" dirty="0"/>
              <a:t> </a:t>
            </a:r>
            <a:r>
              <a:rPr lang="en-US" dirty="0" err="1"/>
              <a:t>prisli</a:t>
            </a:r>
            <a:r>
              <a:rPr lang="en-US" dirty="0"/>
              <a:t> </a:t>
            </a:r>
            <a:r>
              <a:rPr lang="en-US" dirty="0" err="1"/>
              <a:t>pretoze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nedal</a:t>
            </a:r>
            <a:r>
              <a:rPr lang="en-US" dirty="0"/>
              <a:t> </a:t>
            </a:r>
            <a:r>
              <a:rPr lang="en-US" dirty="0" err="1"/>
              <a:t>prezerat</a:t>
            </a:r>
            <a:endParaRPr lang="en-US" dirty="0"/>
          </a:p>
          <a:p>
            <a:r>
              <a:rPr lang="en-US" dirty="0" err="1"/>
              <a:t>Vizualizoval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to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stranky</a:t>
            </a:r>
            <a:r>
              <a:rPr lang="en-US" dirty="0"/>
              <a:t> </a:t>
            </a:r>
            <a:r>
              <a:rPr lang="en-US" b="1" dirty="0"/>
              <a:t>binvis.io</a:t>
            </a:r>
            <a:r>
              <a:rPr lang="en-US" dirty="0"/>
              <a:t> 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obrazku</a:t>
            </a:r>
            <a:r>
              <a:rPr lang="en-US" dirty="0"/>
              <a:t> je </a:t>
            </a:r>
            <a:r>
              <a:rPr lang="en-US" dirty="0" err="1"/>
              <a:t>vidiet</a:t>
            </a:r>
            <a:r>
              <a:rPr lang="en-US" dirty="0"/>
              <a:t> </a:t>
            </a:r>
            <a:r>
              <a:rPr lang="en-US" dirty="0" err="1"/>
              <a:t>neposkodeny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vlavo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napol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subor</a:t>
            </a:r>
            <a:r>
              <a:rPr lang="en-US" dirty="0"/>
              <a:t> </a:t>
            </a:r>
            <a:r>
              <a:rPr lang="en-US" dirty="0" err="1"/>
              <a:t>vpravo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9870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 je </a:t>
            </a:r>
            <a:r>
              <a:rPr lang="en-US" dirty="0" err="1"/>
              <a:t>vlastne</a:t>
            </a:r>
            <a:r>
              <a:rPr lang="en-US" dirty="0"/>
              <a:t> </a:t>
            </a:r>
            <a:r>
              <a:rPr lang="en-US" dirty="0" err="1"/>
              <a:t>vidiet</a:t>
            </a:r>
            <a:r>
              <a:rPr lang="en-US" dirty="0"/>
              <a:t> ze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pokracuju</a:t>
            </a:r>
            <a:r>
              <a:rPr lang="en-US" dirty="0"/>
              <a:t> </a:t>
            </a:r>
            <a:r>
              <a:rPr lang="en-US" dirty="0" err="1"/>
              <a:t>pozostatky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z </a:t>
            </a:r>
            <a:r>
              <a:rPr lang="en-US" dirty="0" err="1"/>
              <a:t>obrazku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</a:t>
            </a:r>
            <a:r>
              <a:rPr lang="en-US" dirty="0" err="1"/>
              <a:t>cely</a:t>
            </a:r>
            <a:r>
              <a:rPr lang="en-US" dirty="0"/>
              <a:t> </a:t>
            </a:r>
            <a:r>
              <a:rPr lang="en-US" dirty="0" err="1"/>
              <a:t>nebol</a:t>
            </a:r>
            <a:r>
              <a:rPr lang="en-US" dirty="0"/>
              <a:t> </a:t>
            </a:r>
            <a:r>
              <a:rPr lang="en-US" dirty="0" err="1"/>
              <a:t>prepisany</a:t>
            </a:r>
            <a:r>
              <a:rPr lang="en-US" dirty="0"/>
              <a:t> </a:t>
            </a:r>
            <a:r>
              <a:rPr lang="en-US" dirty="0" err="1"/>
              <a:t>kedze</a:t>
            </a:r>
            <a:r>
              <a:rPr lang="en-US" dirty="0"/>
              <a:t> </a:t>
            </a:r>
            <a:r>
              <a:rPr lang="en-US" dirty="0" err="1"/>
              <a:t>bol</a:t>
            </a:r>
            <a:r>
              <a:rPr lang="en-US" dirty="0"/>
              <a:t> </a:t>
            </a:r>
            <a:r>
              <a:rPr lang="en-US" dirty="0" err="1"/>
              <a:t>vacsi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ten text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11219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Vymazanie</a:t>
            </a:r>
            <a:r>
              <a:rPr lang="en-US" dirty="0"/>
              <a:t> </a:t>
            </a:r>
            <a:r>
              <a:rPr lang="en-US" dirty="0" err="1"/>
              <a:t>particii</a:t>
            </a:r>
            <a:r>
              <a:rPr lang="en-US" dirty="0"/>
              <a:t> </a:t>
            </a:r>
            <a:r>
              <a:rPr lang="en-US" dirty="0" err="1"/>
              <a:t>cez</a:t>
            </a:r>
            <a:r>
              <a:rPr lang="en-US" dirty="0"/>
              <a:t> </a:t>
            </a:r>
            <a:r>
              <a:rPr lang="en-US" dirty="0" err="1"/>
              <a:t>Gparted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769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Najdenie</a:t>
            </a:r>
            <a:r>
              <a:rPr lang="en-US" dirty="0"/>
              <a:t> </a:t>
            </a:r>
            <a:r>
              <a:rPr lang="en-US" dirty="0" err="1"/>
              <a:t>particii</a:t>
            </a:r>
            <a:endParaRPr lang="en-US" dirty="0"/>
          </a:p>
          <a:p>
            <a:r>
              <a:rPr lang="en-US" dirty="0" err="1"/>
              <a:t>Gparted</a:t>
            </a:r>
            <a:r>
              <a:rPr lang="en-US" dirty="0"/>
              <a:t> a Disks to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vedel</a:t>
            </a:r>
            <a:r>
              <a:rPr lang="en-US" dirty="0"/>
              <a:t> </a:t>
            </a:r>
            <a:r>
              <a:rPr lang="en-US" dirty="0" err="1"/>
              <a:t>pekne</a:t>
            </a:r>
            <a:r>
              <a:rPr lang="en-US" dirty="0"/>
              <a:t> </a:t>
            </a:r>
            <a:r>
              <a:rPr lang="en-US" dirty="0" err="1"/>
              <a:t>ukazat</a:t>
            </a:r>
            <a:r>
              <a:rPr lang="en-US" dirty="0"/>
              <a:t> ze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obnovilo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Keby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pytal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Posledne</a:t>
            </a:r>
            <a:r>
              <a:rPr lang="en-US" dirty="0"/>
              <a:t> je </a:t>
            </a:r>
            <a:r>
              <a:rPr lang="en-US" dirty="0" err="1"/>
              <a:t>iny</a:t>
            </a:r>
            <a:r>
              <a:rPr lang="en-US" dirty="0"/>
              <a:t> </a:t>
            </a:r>
            <a:r>
              <a:rPr lang="en-US" dirty="0" err="1"/>
              <a:t>nez</a:t>
            </a:r>
            <a:r>
              <a:rPr lang="en-US" dirty="0"/>
              <a:t> </a:t>
            </a:r>
            <a:r>
              <a:rPr lang="en-US" dirty="0" err="1"/>
              <a:t>exFAT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to </a:t>
            </a:r>
            <a:r>
              <a:rPr lang="en-US" dirty="0" err="1"/>
              <a:t>zle</a:t>
            </a:r>
            <a:r>
              <a:rPr lang="en-US" dirty="0"/>
              <a:t> </a:t>
            </a:r>
            <a:r>
              <a:rPr lang="en-US" dirty="0" err="1"/>
              <a:t>urcilo</a:t>
            </a:r>
            <a:r>
              <a:rPr lang="en-US" dirty="0"/>
              <a:t> ale da </a:t>
            </a:r>
            <a:r>
              <a:rPr lang="en-US" dirty="0" err="1"/>
              <a:t>sa</a:t>
            </a:r>
            <a:r>
              <a:rPr lang="en-US" dirty="0"/>
              <a:t> to </a:t>
            </a:r>
            <a:r>
              <a:rPr lang="en-US" dirty="0" err="1"/>
              <a:t>prepisat</a:t>
            </a:r>
            <a:r>
              <a:rPr lang="en-US" dirty="0"/>
              <a:t> a </a:t>
            </a:r>
            <a:r>
              <a:rPr lang="en-US" dirty="0" err="1"/>
              <a:t>potom</a:t>
            </a:r>
            <a:r>
              <a:rPr lang="en-US" dirty="0"/>
              <a:t> GUI </a:t>
            </a:r>
            <a:r>
              <a:rPr lang="en-US" dirty="0" err="1"/>
              <a:t>appka</a:t>
            </a:r>
            <a:r>
              <a:rPr lang="en-US" dirty="0"/>
              <a:t> disks to </a:t>
            </a:r>
            <a:r>
              <a:rPr lang="en-US" dirty="0" err="1"/>
              <a:t>vedela</a:t>
            </a:r>
            <a:r>
              <a:rPr lang="en-US" dirty="0"/>
              <a:t> ze je to </a:t>
            </a:r>
            <a:r>
              <a:rPr lang="en-US" dirty="0" err="1"/>
              <a:t>exFAT</a:t>
            </a:r>
            <a:endParaRPr lang="en-US" dirty="0"/>
          </a:p>
          <a:p>
            <a:endParaRPr lang="en-US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09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-</a:t>
            </a:r>
            <a:r>
              <a:rPr lang="en-US" dirty="0"/>
              <a:t>   </a:t>
            </a:r>
            <a:r>
              <a:rPr lang="sk-SK" dirty="0"/>
              <a:t>Zadarmo, voľno šíriteľný s dostupným zdrojovým kódom (Licencia GNU GPL 2)</a:t>
            </a:r>
          </a:p>
          <a:p>
            <a:pPr marL="171450" indent="-171450">
              <a:buFontTx/>
              <a:buChar char="-"/>
            </a:pPr>
            <a:r>
              <a:rPr lang="sk-SK" dirty="0"/>
              <a:t>Podpora Windows, </a:t>
            </a:r>
            <a:r>
              <a:rPr lang="sk-SK" dirty="0" err="1"/>
              <a:t>MacOS</a:t>
            </a:r>
            <a:r>
              <a:rPr lang="sk-SK" dirty="0"/>
              <a:t>, </a:t>
            </a:r>
            <a:r>
              <a:rPr lang="sk-SK" dirty="0" err="1"/>
              <a:t>GNU+Linux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sk-SK" dirty="0"/>
              <a:t>MBR (</a:t>
            </a:r>
            <a:r>
              <a:rPr lang="sk-SK" dirty="0" err="1"/>
              <a:t>Master</a:t>
            </a:r>
            <a:r>
              <a:rPr lang="sk-SK" dirty="0"/>
              <a:t> </a:t>
            </a:r>
            <a:r>
              <a:rPr lang="sk-SK" dirty="0" err="1"/>
              <a:t>Boot</a:t>
            </a:r>
            <a:r>
              <a:rPr lang="sk-SK" dirty="0"/>
              <a:t> </a:t>
            </a:r>
            <a:r>
              <a:rPr lang="sk-SK" dirty="0" err="1"/>
              <a:t>Record</a:t>
            </a:r>
            <a:r>
              <a:rPr lang="sk-SK" dirty="0"/>
              <a:t>) – staré disky, GPT (GUID </a:t>
            </a:r>
            <a:r>
              <a:rPr lang="sk-SK" dirty="0" err="1"/>
              <a:t>Partition</a:t>
            </a:r>
            <a:r>
              <a:rPr lang="sk-SK" dirty="0"/>
              <a:t> Table) – nové disky</a:t>
            </a:r>
          </a:p>
          <a:p>
            <a:pPr marL="171450" indent="-171450">
              <a:buFontTx/>
              <a:buChar char="-"/>
            </a:pPr>
            <a:r>
              <a:rPr lang="sk-SK" dirty="0"/>
              <a:t>NTFS, </a:t>
            </a:r>
            <a:r>
              <a:rPr lang="sk-SK" dirty="0" err="1"/>
              <a:t>ext</a:t>
            </a:r>
            <a:r>
              <a:rPr lang="sk-SK" dirty="0"/>
              <a:t>, FAT, </a:t>
            </a:r>
            <a:r>
              <a:rPr lang="sk-SK" dirty="0" err="1"/>
              <a:t>exFAT</a:t>
            </a:r>
            <a:r>
              <a:rPr lang="sk-SK" dirty="0"/>
              <a:t> 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89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u="sng" dirty="0"/>
              <a:t>Poznámka:</a:t>
            </a:r>
            <a:r>
              <a:rPr lang="sk-SK" dirty="0"/>
              <a:t> NIKDY NEZAPISOVAŤ NA DISK Z KTORÉHO CHCEME OBNOVIŤ DÁTA</a:t>
            </a:r>
          </a:p>
          <a:p>
            <a:r>
              <a:rPr lang="sk-SK" b="1" u="sng" dirty="0"/>
              <a:t>Poznámka:</a:t>
            </a:r>
            <a:r>
              <a:rPr lang="sk-SK" dirty="0"/>
              <a:t> Vytvorenie jedného disku a na ňom viacej partícií. Potom som to ale skúsil aj samostatne lebo tak to reálne nikto nebude mať.</a:t>
            </a:r>
          </a:p>
          <a:p>
            <a:endParaRPr lang="sk-SK" dirty="0"/>
          </a:p>
          <a:p>
            <a:r>
              <a:rPr lang="sk-SK" dirty="0"/>
              <a:t>Naformátovanie diskov znamená vytvorenie </a:t>
            </a:r>
            <a:r>
              <a:rPr lang="sk-SK" dirty="0" err="1"/>
              <a:t>partition</a:t>
            </a:r>
            <a:r>
              <a:rPr lang="sk-SK" dirty="0"/>
              <a:t> table a rozdelenie disku na partície. Následné vytvorenie súborových systémov na daných partíciách.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732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Mountnutie</a:t>
            </a:r>
            <a:r>
              <a:rPr lang="sk-SK" dirty="0"/>
              <a:t> diskov cez GUI (</a:t>
            </a:r>
            <a:r>
              <a:rPr lang="sk-SK" dirty="0" err="1"/>
              <a:t>appka</a:t>
            </a:r>
            <a:r>
              <a:rPr lang="sk-SK" dirty="0"/>
              <a:t> </a:t>
            </a:r>
            <a:r>
              <a:rPr lang="sk-SK" dirty="0" err="1"/>
              <a:t>Disks</a:t>
            </a:r>
            <a:r>
              <a:rPr lang="sk-SK" dirty="0"/>
              <a:t> z GNOME)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5810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Naplnenie </a:t>
            </a:r>
            <a:r>
              <a:rPr lang="sk-SK" dirty="0" err="1"/>
              <a:t>particii</a:t>
            </a:r>
            <a:r>
              <a:rPr lang="sk-SK" dirty="0"/>
              <a:t> </a:t>
            </a:r>
            <a:r>
              <a:rPr lang="sk-SK" dirty="0" err="1"/>
              <a:t>subormi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4249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Spustenie nástroja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6762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disku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791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Vybratie typu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19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Analyse</a:t>
            </a:r>
            <a:r>
              <a:rPr lang="sk-SK" dirty="0"/>
              <a:t> pre </a:t>
            </a:r>
            <a:r>
              <a:rPr lang="sk-SK" dirty="0" err="1"/>
              <a:t>particie</a:t>
            </a:r>
            <a:r>
              <a:rPr lang="sk-SK" dirty="0"/>
              <a:t> </a:t>
            </a:r>
          </a:p>
          <a:p>
            <a:r>
              <a:rPr lang="sk-SK" dirty="0" err="1"/>
              <a:t>Advanced</a:t>
            </a:r>
            <a:r>
              <a:rPr lang="sk-SK" dirty="0"/>
              <a:t> pre </a:t>
            </a:r>
            <a:r>
              <a:rPr lang="sk-SK" dirty="0" err="1"/>
              <a:t>subory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18C61-028C-4B62-904D-AF06C416AFC9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169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97C730-4DA5-0F19-4D75-E43D32C6A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19E541E-A22B-2868-B23F-53CB3FB7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54DAD4-D4A2-7A86-7894-19AEFA72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44DEC17-F9AF-24F8-2A10-74C2F918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B7F0BFE-1F03-F192-64E1-FDD7348C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650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49A5F-07E7-9E74-713F-C1E12EFB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C5C06148-7170-09FC-0447-FCA7EB83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8E1AA63-BE07-9B36-FA72-CDC65256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E028E8C-A3AA-F921-BF26-73267EA0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CFBABFD-BCA8-453D-30A3-7AB67DA6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242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6DDBA72-97C6-BBAD-26BE-794C7F550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630DB09-2EC7-628B-F2B7-1893F487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7C5B378-7BA2-17C1-01D0-53F94440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0B5FF0F-D4B0-6062-F8DB-8A065F8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991E47A-D9BE-AE90-D64A-7B98C9B4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59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A4FB7-A59F-BCD0-D5E6-171E0167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7F32416-F9A8-4E2E-EFE6-1A659FBF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34FD12E-36CB-31F7-7DA6-C71CDD7B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4853505-55F2-924A-EE86-B3F6137B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1A97914-E054-157A-3DE0-E363AA55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585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BB5B42-EEAD-BC04-6E3D-6490DF1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69E60A3-325E-36C8-2E85-CAAD37AA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C9CD959-00C2-935C-914A-7149557C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7DC5B81-4987-54CB-90C8-65AB9C99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4597DB3-8A7A-B9BD-E3CB-48778D25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9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B14E8D-C083-B264-A89B-1BD747F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6E4AA6-54D4-AAD0-AA28-819CADB34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A83A4511-C2DB-851D-B21E-68DD44AC7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87F6DB2-E21D-2A30-18BD-C2D8A4FA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240B297-4AFD-303A-8AE5-CA2CEE33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FD6F586-7B3F-0207-0451-DE3513BA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496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18BCEF-F154-9DAC-3FE0-6F1B6243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37C1384-6694-412A-7EA8-FA848A799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3F43DAB-0C18-601B-AC35-99511D2FD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B299434-4E1A-896F-EF52-2E80599F7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E8920D91-8054-4763-C79B-7F8CCF227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F6136032-430B-A2E8-F4A4-2B0645A4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4F34A1B2-C903-C0C5-5492-E0F31C8D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13553B09-56F8-AA94-8B44-E5DBB06C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9747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D6CA4B-24BE-C0D7-2A13-0248D60F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C286E030-5AF3-9D54-C8D1-F4540525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2E4E0677-773B-0372-9A01-9111E042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A137141-1A4F-ED43-009F-027E9702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54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6B917D08-3330-97E4-BCEE-82253174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0739EE37-1F34-CBC6-61C2-6B650A9F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DFBA4605-C4D2-34A4-1B20-DDB0088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9853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5C96F2-C7B3-FF80-63D5-BE9BD149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C6FBD7-DA67-1A7A-3AA9-DBBD85D0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519C5DD-2900-8A42-8D47-3F1F841B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EFE434A-7667-DEF3-C0E4-5E18CC3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9B70F9B-C473-A0FD-D589-3F19E3C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D307E3C-930B-F5A0-ACEB-813EE13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74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044135-E54B-9A31-614C-4C212F9E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E8404D74-A35F-6ED0-E2C2-1E5D09967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45713B-F120-27EB-F1B8-08A9DE096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5E99DFC-E2FD-33A1-A902-CD147EB9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716D7A0-C44A-94BC-DB13-DCEC192F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928A1C7-9325-D152-0CE4-EC1D1D08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F8E5365A-4A76-C356-D3B6-65FDB39A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9A48D03-78E8-F1D5-0978-A53876BE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F5E2233-1EB4-C1F0-CC16-4851D8DC0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DB805-EF45-4459-B069-FB73EDBF81D3}" type="datetimeFigureOut">
              <a:rPr lang="sk-SK" smtClean="0"/>
              <a:t>11. 4. 2024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6D67663-CB9F-5344-080A-D18D6215D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91DA98E-A495-A4C3-CC57-F45F950E9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96342-EB9E-4EED-8834-73049323E4A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2906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security/testdisk" TargetMode="External"/><Relationship Id="rId2" Type="http://schemas.openxmlformats.org/officeDocument/2006/relationships/hyperlink" Target="https://www.cgsecurity.org/testdisk_doc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nvis.io/#/" TargetMode="External"/><Relationship Id="rId4" Type="http://schemas.openxmlformats.org/officeDocument/2006/relationships/hyperlink" Target="https://www.techradar.com/best/best-data-recovery-softwa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5F4F4-E1CE-6A91-F6E2-C88F41ADF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b="1" dirty="0"/>
              <a:t>Voľne šíriteľné nástroje na obnovu zmazaných súborov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8D25E10-171A-1185-51CE-09D66A123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(</a:t>
            </a:r>
            <a:r>
              <a:rPr lang="sk-SK" dirty="0" err="1"/>
              <a:t>Progress</a:t>
            </a:r>
            <a:r>
              <a:rPr lang="sk-SK" dirty="0"/>
              <a:t> report č.</a:t>
            </a:r>
            <a:r>
              <a:rPr lang="en-US" dirty="0"/>
              <a:t>2</a:t>
            </a:r>
            <a:r>
              <a:rPr lang="sk-SK" dirty="0"/>
              <a:t> – </a:t>
            </a:r>
            <a:r>
              <a:rPr lang="en-US" dirty="0" err="1"/>
              <a:t>Praktick</a:t>
            </a:r>
            <a:r>
              <a:rPr lang="sk-SK" dirty="0"/>
              <a:t>á časť – Experimentovanie s nástrojom </a:t>
            </a:r>
            <a:r>
              <a:rPr lang="sk-SK" dirty="0" err="1"/>
              <a:t>testdisk</a:t>
            </a:r>
            <a:r>
              <a:rPr lang="sk-SK" dirty="0"/>
              <a:t>)</a:t>
            </a:r>
          </a:p>
          <a:p>
            <a:r>
              <a:rPr lang="sk-SK" sz="16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5EEFF57-A623-7B26-D310-253A0B5BA5E7}"/>
              </a:ext>
            </a:extLst>
          </p:cNvPr>
          <p:cNvSpPr txBox="1"/>
          <p:nvPr/>
        </p:nvSpPr>
        <p:spPr>
          <a:xfrm>
            <a:off x="3211094" y="1153924"/>
            <a:ext cx="57698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b="1" dirty="0"/>
              <a:t>Princípy </a:t>
            </a:r>
            <a:r>
              <a:rPr lang="sk-SK" sz="2800" b="1" dirty="0"/>
              <a:t>informačnej</a:t>
            </a:r>
            <a:r>
              <a:rPr lang="sk-SK" sz="2400" b="1" dirty="0"/>
              <a:t> bezpečnosti</a:t>
            </a:r>
          </a:p>
          <a:p>
            <a:pPr algn="ctr"/>
            <a:endParaRPr lang="sk-SK" sz="2400" b="1" dirty="0"/>
          </a:p>
        </p:txBody>
      </p:sp>
    </p:spTree>
    <p:extLst>
      <p:ext uri="{BB962C8B-B14F-4D97-AF65-F5344CB8AC3E}">
        <p14:creationId xmlns:p14="http://schemas.microsoft.com/office/powerpoint/2010/main" val="117117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FFAC6293-AEC0-9D8C-3E70-65F370A3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437732"/>
            <a:ext cx="609685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9181440F-A9FC-7D57-3282-ABD375CE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580892"/>
            <a:ext cx="604921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DE88F4F4-7E33-25B0-2C55-EE59F994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618997"/>
            <a:ext cx="607779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AD568142-3996-02D9-C041-E6E660BF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404390"/>
            <a:ext cx="595395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63DDD63-1140-0C6E-2221-DE761483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266258"/>
            <a:ext cx="1054564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CABEE366-9675-75B7-78AC-578B9CB4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1" y="423444"/>
            <a:ext cx="5192620" cy="5209262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E66019D4-F901-1FF7-772B-EE0111A6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56" y="222234"/>
            <a:ext cx="4950751" cy="270694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B455275-D7E9-5F0F-E3B7-29BF80C06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60" y="3050735"/>
            <a:ext cx="6329199" cy="35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03F5D5B-AA2C-2A63-98DA-308C2ED0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8" y="145643"/>
            <a:ext cx="1057422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FB46B1-862B-C189-EFB3-746E965C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56732"/>
            <a:ext cx="1052659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54E92657-6CB7-1291-A7B7-781598F9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256732"/>
            <a:ext cx="1059327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113890E7-88A2-F1CB-EB3D-F01C1D7F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256732"/>
            <a:ext cx="10517068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E1AE7-8029-0AF9-4149-346DABCF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Obsah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34F2EF-70BA-8E3D-F1EF-C5A5809A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  <a:p>
            <a:pPr lvl="1"/>
            <a:r>
              <a:rPr lang="sk-SK" dirty="0"/>
              <a:t>Obnova zmazaných súborov</a:t>
            </a:r>
          </a:p>
          <a:p>
            <a:pPr lvl="1"/>
            <a:r>
              <a:rPr lang="sk-SK" dirty="0"/>
              <a:t>Obnova zmazaných partícií</a:t>
            </a:r>
          </a:p>
          <a:p>
            <a:r>
              <a:rPr lang="sk-SK" dirty="0"/>
              <a:t>Záver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5939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3A6948-C3DB-EF69-82B4-CCF9379B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B9631ED-7AA3-2EF3-572E-E1EC145A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Podarilo sa mi obnoviť súbory z FAT32, </a:t>
            </a:r>
            <a:r>
              <a:rPr lang="sk-SK" dirty="0" err="1"/>
              <a:t>exFAT</a:t>
            </a:r>
            <a:r>
              <a:rPr lang="sk-SK" dirty="0"/>
              <a:t>, NTFS</a:t>
            </a:r>
          </a:p>
          <a:p>
            <a:r>
              <a:rPr lang="sk-SK" dirty="0"/>
              <a:t>Podarilo sa mi obnoviť partície pre všetky súborové systémy</a:t>
            </a:r>
          </a:p>
          <a:p>
            <a:endParaRPr lang="sk-SK" dirty="0"/>
          </a:p>
          <a:p>
            <a:r>
              <a:rPr lang="sk-SK" dirty="0"/>
              <a:t>Nepodarilo sa mi obnoviť súbory z ext4</a:t>
            </a:r>
          </a:p>
        </p:txBody>
      </p:sp>
    </p:spTree>
    <p:extLst>
      <p:ext uri="{BB962C8B-B14F-4D97-AF65-F5344CB8AC3E}">
        <p14:creationId xmlns:p14="http://schemas.microsoft.com/office/powerpoint/2010/main" val="1769285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65500D-97DA-EB75-72A6-A40F1154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03241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994D1-F6E4-8B53-BD59-AE2839E3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5D7D00F-7B6E-211E-59A7-C1AD88F5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2"/>
              </a:rPr>
              <a:t>https://www.cgsecurity.org/testdisk_doc/index.html</a:t>
            </a:r>
            <a:endParaRPr lang="en-US" sz="1600" dirty="0"/>
          </a:p>
          <a:p>
            <a:r>
              <a:rPr lang="sk-SK" sz="1600" dirty="0">
                <a:hlinkClick r:id="rId3"/>
              </a:rPr>
              <a:t>https://github.com/cgsecurity/testdisk</a:t>
            </a:r>
            <a:endParaRPr lang="en-US" sz="1600" dirty="0"/>
          </a:p>
          <a:p>
            <a:r>
              <a:rPr lang="sk-SK" sz="1600" dirty="0">
                <a:hlinkClick r:id="rId4"/>
              </a:rPr>
              <a:t>https://www.techradar.com/best/best-data-recovery-software</a:t>
            </a:r>
            <a:endParaRPr lang="en-US" sz="1600" dirty="0"/>
          </a:p>
          <a:p>
            <a:r>
              <a:rPr lang="sk-SK" sz="1600" dirty="0"/>
              <a:t>Vizualizácia: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https://binvis.io/#/</a:t>
            </a:r>
            <a:endParaRPr lang="en-US" sz="1600" dirty="0"/>
          </a:p>
          <a:p>
            <a:endParaRPr lang="en-US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19074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E7598E-6DAD-AD42-DC61-D8CD5A56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Nástroje na obnovu súborov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DB9D94-A7DA-BB22-134F-9A9E18E3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Recuva</a:t>
            </a:r>
            <a:endParaRPr lang="sk-SK" dirty="0"/>
          </a:p>
          <a:p>
            <a:r>
              <a:rPr lang="sk-SK" dirty="0" err="1"/>
              <a:t>PhotoRec</a:t>
            </a:r>
            <a:endParaRPr lang="sk-SK" dirty="0"/>
          </a:p>
          <a:p>
            <a:r>
              <a:rPr lang="sk-SK" dirty="0" err="1"/>
              <a:t>TestDisk</a:t>
            </a:r>
            <a:endParaRPr lang="sk-SK" dirty="0"/>
          </a:p>
          <a:p>
            <a:r>
              <a:rPr lang="sk-SK" dirty="0"/>
              <a:t>Disk </a:t>
            </a:r>
            <a:r>
              <a:rPr lang="sk-SK" dirty="0" err="1"/>
              <a:t>Drill</a:t>
            </a:r>
            <a:endParaRPr lang="sk-SK" dirty="0"/>
          </a:p>
        </p:txBody>
      </p:sp>
      <p:pic>
        <p:nvPicPr>
          <p:cNvPr id="2050" name="Picture 2" descr="Recuva - Wikipedia">
            <a:extLst>
              <a:ext uri="{FF2B5EF4-FFF2-40B4-BE49-F238E27FC236}">
                <a16:creationId xmlns:a16="http://schemas.microsoft.com/office/drawing/2014/main" id="{E40EF4D6-C315-1692-E05B-1F1ACFFA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Rec - Wikipedia">
            <a:extLst>
              <a:ext uri="{FF2B5EF4-FFF2-40B4-BE49-F238E27FC236}">
                <a16:creationId xmlns:a16="http://schemas.microsoft.com/office/drawing/2014/main" id="{C4A39D0A-AE76-A4FD-4AFF-38AD8C13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68" y="1637924"/>
            <a:ext cx="1518458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pload.wikimedia.org/wikipedia/commons/thumb/a/a3/...">
            <a:extLst>
              <a:ext uri="{FF2B5EF4-FFF2-40B4-BE49-F238E27FC236}">
                <a16:creationId xmlns:a16="http://schemas.microsoft.com/office/drawing/2014/main" id="{E255C88D-FC70-E05B-48A9-67431FA6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65" y="3429000"/>
            <a:ext cx="1566613" cy="15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k Drill Data Recovery - Official app in the Microsoft Store">
            <a:extLst>
              <a:ext uri="{FF2B5EF4-FFF2-40B4-BE49-F238E27FC236}">
                <a16:creationId xmlns:a16="http://schemas.microsoft.com/office/drawing/2014/main" id="{6301B957-CC95-575C-3CB6-1CEF4741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17" y="3429000"/>
            <a:ext cx="1672487" cy="167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7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23E4BB-20E0-8ED3-D90E-A999C06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Nástroj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11E6955-D1C1-11BE-6CB1-62523008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FOSS (</a:t>
            </a:r>
            <a:r>
              <a:rPr lang="sk-SK" dirty="0" err="1"/>
              <a:t>Free</a:t>
            </a:r>
            <a:r>
              <a:rPr lang="sk-SK" dirty="0"/>
              <a:t> &amp; </a:t>
            </a:r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)</a:t>
            </a:r>
          </a:p>
          <a:p>
            <a:r>
              <a:rPr lang="sk-SK" dirty="0" err="1"/>
              <a:t>Crossplatform</a:t>
            </a:r>
            <a:endParaRPr lang="sk-SK" dirty="0"/>
          </a:p>
          <a:p>
            <a:r>
              <a:rPr lang="sk-SK" dirty="0"/>
              <a:t>Podpora viacero typov </a:t>
            </a:r>
            <a:r>
              <a:rPr lang="sk-SK" dirty="0" err="1"/>
              <a:t>partition</a:t>
            </a:r>
            <a:r>
              <a:rPr lang="sk-SK" dirty="0"/>
              <a:t> table</a:t>
            </a:r>
          </a:p>
          <a:p>
            <a:r>
              <a:rPr lang="sk-SK" dirty="0"/>
              <a:t>Podpora viacero súborových systémov</a:t>
            </a:r>
          </a:p>
          <a:p>
            <a:r>
              <a:rPr lang="sk-SK" dirty="0"/>
              <a:t>Obnovenie súborov</a:t>
            </a:r>
          </a:p>
          <a:p>
            <a:r>
              <a:rPr lang="sk-SK" dirty="0"/>
              <a:t>Obnovenie partícií</a:t>
            </a:r>
          </a:p>
          <a:p>
            <a:r>
              <a:rPr lang="sk-SK" dirty="0"/>
              <a:t>Jednoduchá a </a:t>
            </a:r>
            <a:r>
              <a:rPr lang="sk-SK" dirty="0" err="1"/>
              <a:t>lightweight</a:t>
            </a:r>
            <a:r>
              <a:rPr lang="sk-SK" dirty="0"/>
              <a:t> CLI </a:t>
            </a:r>
            <a:r>
              <a:rPr lang="en-US" dirty="0" err="1"/>
              <a:t>aplik</a:t>
            </a:r>
            <a:r>
              <a:rPr lang="sk-SK" dirty="0" err="1"/>
              <a:t>ácia</a:t>
            </a:r>
            <a:endParaRPr lang="sk-SK" dirty="0"/>
          </a:p>
          <a:p>
            <a:endParaRPr lang="sk-SK" dirty="0"/>
          </a:p>
        </p:txBody>
      </p:sp>
      <p:pic>
        <p:nvPicPr>
          <p:cNvPr id="1026" name="Picture 2" descr="upload.wikimedia.org/wikipedia/commons/thumb/a/a3/...">
            <a:extLst>
              <a:ext uri="{FF2B5EF4-FFF2-40B4-BE49-F238E27FC236}">
                <a16:creationId xmlns:a16="http://schemas.microsoft.com/office/drawing/2014/main" id="{ECC44B1E-C1DC-24FE-C215-9E2AF03D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24" y="1690688"/>
            <a:ext cx="2929500" cy="28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F2C3C6-2D1B-CF60-DCC3-29B55600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Experimentovanie s nástrojom </a:t>
            </a:r>
            <a:r>
              <a:rPr lang="sk-SK" dirty="0" err="1"/>
              <a:t>testdisk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1688284-92B7-B40D-F78F-B368533E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</a:t>
            </a:r>
            <a:r>
              <a:rPr lang="en-US" dirty="0" err="1"/>
              <a:t>redp</a:t>
            </a:r>
            <a:r>
              <a:rPr lang="sk-SK" dirty="0" err="1"/>
              <a:t>ríprava</a:t>
            </a:r>
            <a:r>
              <a:rPr lang="sk-SK" dirty="0"/>
              <a:t> na experimentovanie:</a:t>
            </a:r>
          </a:p>
          <a:p>
            <a:pPr lvl="1"/>
            <a:r>
              <a:rPr lang="sk-SK" dirty="0"/>
              <a:t>Vytvorenie virtuálneho stroja s </a:t>
            </a:r>
            <a:r>
              <a:rPr lang="sk-SK" dirty="0" err="1"/>
              <a:t>Arch</a:t>
            </a:r>
            <a:r>
              <a:rPr lang="sk-SK" dirty="0"/>
              <a:t> Linux</a:t>
            </a:r>
          </a:p>
          <a:p>
            <a:pPr lvl="1"/>
            <a:r>
              <a:rPr lang="sk-SK" dirty="0"/>
              <a:t>Nastavenie prostredia</a:t>
            </a:r>
          </a:p>
          <a:p>
            <a:pPr lvl="1"/>
            <a:r>
              <a:rPr lang="sk-SK" dirty="0"/>
              <a:t>Stiahnutie </a:t>
            </a:r>
            <a:r>
              <a:rPr lang="sk-SK" dirty="0" err="1"/>
              <a:t>nást</a:t>
            </a:r>
            <a:r>
              <a:rPr lang="en-US" dirty="0"/>
              <a:t>r</a:t>
            </a:r>
            <a:r>
              <a:rPr lang="sk-SK" dirty="0" err="1"/>
              <a:t>ojov</a:t>
            </a:r>
            <a:r>
              <a:rPr lang="sk-SK" dirty="0"/>
              <a:t> a </a:t>
            </a:r>
            <a:r>
              <a:rPr lang="sk-SK" dirty="0" err="1"/>
              <a:t>dependencies</a:t>
            </a:r>
            <a:endParaRPr lang="sk-SK" dirty="0"/>
          </a:p>
          <a:p>
            <a:pPr lvl="1"/>
            <a:r>
              <a:rPr lang="sk-SK" dirty="0"/>
              <a:t>Vytvorenie virtuálnych diskov</a:t>
            </a:r>
          </a:p>
          <a:p>
            <a:pPr lvl="1"/>
            <a:r>
              <a:rPr lang="sk-SK" dirty="0"/>
              <a:t> Naformátovanie diskov</a:t>
            </a:r>
          </a:p>
          <a:p>
            <a:pPr lvl="1"/>
            <a:r>
              <a:rPr lang="sk-SK" dirty="0" err="1"/>
              <a:t>Mountnutie</a:t>
            </a:r>
            <a:r>
              <a:rPr lang="sk-SK" dirty="0"/>
              <a:t> diskov do systému</a:t>
            </a:r>
            <a:endParaRPr lang="en-US" dirty="0"/>
          </a:p>
          <a:p>
            <a:r>
              <a:rPr lang="sk-SK" dirty="0"/>
              <a:t>Začiatok experimentovania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765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12A2B265-8E0A-08E9-3D7F-62BA5ADF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5" y="1861646"/>
            <a:ext cx="4226295" cy="2523615"/>
          </a:xfrm>
          <a:prstGeom prst="rect">
            <a:avLst/>
          </a:prstGeom>
        </p:spPr>
      </p:pic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D071D575-D605-12B3-5335-459CFA0F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53" y="917713"/>
            <a:ext cx="5732721" cy="811249"/>
          </a:xfrm>
        </p:spPr>
        <p:txBody>
          <a:bodyPr>
            <a:normAutofit fontScale="92500"/>
          </a:bodyPr>
          <a:lstStyle/>
          <a:p>
            <a:r>
              <a:rPr lang="sk-SK" sz="1800" dirty="0"/>
              <a:t>Testovací obrázok – veľkosť: 130MB (Zdroj: NASA JWST)</a:t>
            </a:r>
          </a:p>
          <a:p>
            <a:r>
              <a:rPr lang="sk-SK" sz="1800" dirty="0"/>
              <a:t>Veľkosť partícií: 200MB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E6453379-9CA3-91C7-286C-1892F4CF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15" y="1374844"/>
            <a:ext cx="6783920" cy="41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BB297650-2985-C360-B748-AAB7420A2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07" y="1052694"/>
            <a:ext cx="7216586" cy="47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6A304B6B-9B79-F2CD-CEDF-1811477F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9" y="2231506"/>
            <a:ext cx="6937634" cy="2157802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28CE2463-E3C4-2266-17B4-9EAF4C25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28" y="1657044"/>
            <a:ext cx="3229463" cy="35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DA1778BA-3D06-1A11-0117-2C44EB3A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51" y="1662908"/>
            <a:ext cx="6254697" cy="35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7495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756</Words>
  <Application>Microsoft Office PowerPoint</Application>
  <PresentationFormat>Širokouhlá</PresentationFormat>
  <Paragraphs>99</Paragraphs>
  <Slides>22</Slides>
  <Notes>16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Söhne</vt:lpstr>
      <vt:lpstr>Motív Office</vt:lpstr>
      <vt:lpstr>Voľne šíriteľné nástroje na obnovu zmazaných súborov</vt:lpstr>
      <vt:lpstr>Obsah</vt:lpstr>
      <vt:lpstr>Nástroje na obnovu súborov</vt:lpstr>
      <vt:lpstr>Nástroj testdisk</vt:lpstr>
      <vt:lpstr>Experimentovanie s nástrojom testdisk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62</cp:revision>
  <cp:lastPrinted>2024-04-11T21:47:56Z</cp:lastPrinted>
  <dcterms:created xsi:type="dcterms:W3CDTF">2024-03-13T18:15:39Z</dcterms:created>
  <dcterms:modified xsi:type="dcterms:W3CDTF">2024-04-11T21:53:06Z</dcterms:modified>
</cp:coreProperties>
</file>